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CRM 캠페인 운영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고객 세그먼트별 맞춤형 이메일 및 푸시 알림 캠페인 기획 및 실행</a:t>
            </a:r>
            <a:br/>
            <a:r>
              <a:rPr sz="1000"/>
              <a:t>• 구독자 이탈 방지를 위한 리텐션 프로그램 개발 및 운영</a:t>
            </a:r>
            <a:br/>
            <a:r>
              <a:rPr sz="1000"/>
              <a:t>• 신규 콘텐츠 출시에 따른 타겟팅 프로모션 캠페인 설계</a:t>
            </a:r>
            <a:br/>
            <a:r>
              <a:rPr sz="1000"/>
              <a:t>• 고객 행동 데이터 기반 자동화 마케팅 시나리오 구축</a:t>
            </a:r>
            <a:br/>
            <a:r>
              <a:rPr sz="1000"/>
              <a:t>• 캠페인 성과 분석 및 개선 방안 도출을 위한 A/B 테스트 진행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구독자 이탈 방지를 위한 리텐션 프로그램 개발 및 운영</a:t>
            </a:r>
          </a:p>
          <a:p>
            <a:r>
              <a:rPr sz="1000"/>
              <a:t>• 신규 콘텐츠 출시에 따른 타겟팅 프로모션 캠페인 설계</a:t>
            </a:r>
          </a:p>
          <a:p>
            <a:r>
              <a:rPr sz="1000"/>
              <a:t>• 고객 행동 데이터 기반 자동화 마케팅 시나리오 구축</a:t>
            </a:r>
          </a:p>
          <a:p>
            <a:r>
              <a:rPr sz="1000"/>
              <a:t>• 캠페인 성과 분석 및 개선 방안 도출을 위한 A/B 테스트 진행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이메일 마케팅 평균 오픈율 32% 달성 (업계 평균 대비 15% 상승)</a:t>
            </a:r>
            <a:br/>
            <a:r>
              <a:rPr sz="1000"/>
              <a:t>• 푸시 알림 캠페인을 통한 월간 재방문율 24% 증가</a:t>
            </a:r>
            <a:br/>
            <a:r>
              <a:rPr sz="1000"/>
              <a:t>• 리텐션 프로그램 도입 후 구독 해지율 15% 감소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푸시 알림 캠페인을 통한 월간 재방문율 24% 증가</a:t>
            </a:r>
          </a:p>
          <a:p>
            <a:r>
              <a:rPr sz="1000"/>
              <a:t>• 리텐션 프로그램 도입 후 구독 해지율 15% 감소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티빙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